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22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3" r:id="rId6"/>
    <p:sldId id="264" r:id="rId7"/>
    <p:sldId id="259" r:id="rId8"/>
    <p:sldId id="260" r:id="rId9"/>
    <p:sldId id="261" r:id="rId10"/>
    <p:sldId id="262" r:id="rId11"/>
  </p:sldIdLst>
  <p:sldSz cx="9906000" cy="6858000" type="A4"/>
  <p:notesSz cx="6781800" cy="9918700"/>
  <p:custDataLst>
    <p:tags r:id="rId14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wis721 Lt BT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wis721 Lt BT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wis721 Lt BT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wis721 Lt BT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wis721 Lt BT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wis721 Lt BT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wis721 Lt BT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wis721 Lt BT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wis721 Lt BT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9D"/>
    <a:srgbClr val="00579C"/>
    <a:srgbClr val="FC6621"/>
    <a:srgbClr val="DF305A"/>
    <a:srgbClr val="265FA4"/>
    <a:srgbClr val="071CD0"/>
    <a:srgbClr val="9ACA27"/>
    <a:srgbClr val="B0CBE0"/>
    <a:srgbClr val="00C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4646" autoAdjust="0"/>
  </p:normalViewPr>
  <p:slideViewPr>
    <p:cSldViewPr>
      <p:cViewPr>
        <p:scale>
          <a:sx n="62" d="100"/>
          <a:sy n="62" d="100"/>
        </p:scale>
        <p:origin x="-1278" y="-1020"/>
      </p:cViewPr>
      <p:guideLst>
        <p:guide orient="horz" pos="713"/>
        <p:guide orient="horz" pos="3870"/>
        <p:guide orient="horz" pos="436"/>
        <p:guide orient="horz" pos="935"/>
        <p:guide orient="horz" pos="1965"/>
        <p:guide orient="horz" pos="3022"/>
        <p:guide orient="horz" pos="3793"/>
        <p:guide pos="1101"/>
        <p:guide pos="621"/>
        <p:guide pos="5901"/>
        <p:guide pos="5388"/>
        <p:guide pos="7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908" y="-114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6" tIns="47713" rIns="95426" bIns="47713" numCol="1" anchor="t" anchorCtr="0" compatLnSpc="1">
            <a:prstTxWarp prst="textNoShape">
              <a:avLst/>
            </a:prstTxWarp>
          </a:bodyPr>
          <a:lstStyle>
            <a:lvl1pPr defTabSz="954526">
              <a:defRPr sz="1300"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6" tIns="47713" rIns="95426" bIns="47713" numCol="1" anchor="t" anchorCtr="0" compatLnSpc="1">
            <a:prstTxWarp prst="textNoShape">
              <a:avLst/>
            </a:prstTxWarp>
          </a:bodyPr>
          <a:lstStyle>
            <a:lvl1pPr algn="r" defTabSz="954526">
              <a:defRPr sz="1300"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6" tIns="47713" rIns="95426" bIns="47713" numCol="1" anchor="b" anchorCtr="0" compatLnSpc="1">
            <a:prstTxWarp prst="textNoShape">
              <a:avLst/>
            </a:prstTxWarp>
          </a:bodyPr>
          <a:lstStyle>
            <a:lvl1pPr defTabSz="954526">
              <a:defRPr sz="1300"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6" tIns="47713" rIns="95426" bIns="47713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fld id="{E296852C-6BF6-4D17-84CD-BD8DCF8925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22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6" tIns="47713" rIns="95426" bIns="47713" numCol="1" anchor="t" anchorCtr="0" compatLnSpc="1">
            <a:prstTxWarp prst="textNoShape">
              <a:avLst/>
            </a:prstTxWarp>
          </a:bodyPr>
          <a:lstStyle>
            <a:lvl1pPr defTabSz="954526">
              <a:defRPr sz="1300"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6" tIns="47713" rIns="95426" bIns="47713" numCol="1" anchor="t" anchorCtr="0" compatLnSpc="1">
            <a:prstTxWarp prst="textNoShape">
              <a:avLst/>
            </a:prstTxWarp>
          </a:bodyPr>
          <a:lstStyle>
            <a:lvl1pPr algn="r" defTabSz="954526">
              <a:defRPr sz="1300"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4850" y="744538"/>
            <a:ext cx="537210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1700"/>
            <a:ext cx="497522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6" tIns="47713" rIns="95426" bIns="47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0"/>
            <a:r>
              <a:rPr lang="fr-FR" noProof="0" smtClean="0"/>
              <a:t>Deuxième niveau</a:t>
            </a:r>
          </a:p>
          <a:p>
            <a:pPr lvl="0"/>
            <a:r>
              <a:rPr lang="fr-FR" noProof="0" smtClean="0"/>
              <a:t>Troisième niveau</a:t>
            </a:r>
          </a:p>
          <a:p>
            <a:pPr lvl="0"/>
            <a:r>
              <a:rPr lang="fr-FR" noProof="0" smtClean="0"/>
              <a:t>Quatrième niveau</a:t>
            </a:r>
          </a:p>
          <a:p>
            <a:pPr lvl="0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6" tIns="47713" rIns="95426" bIns="47713" numCol="1" anchor="b" anchorCtr="0" compatLnSpc="1">
            <a:prstTxWarp prst="textNoShape">
              <a:avLst/>
            </a:prstTxWarp>
          </a:bodyPr>
          <a:lstStyle>
            <a:lvl1pPr defTabSz="954526">
              <a:defRPr sz="1300"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6" tIns="47713" rIns="95426" bIns="47713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fld id="{952F1FBC-4EC5-4FCB-B686-49F8D6E243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4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0" charset="-128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0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0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0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1698650"/>
            <a:ext cx="9906000" cy="4538662"/>
          </a:xfrm>
          <a:prstGeom prst="rect">
            <a:avLst/>
          </a:prstGeom>
          <a:solidFill>
            <a:srgbClr val="00579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24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1920" y="0"/>
            <a:ext cx="9909917" cy="3925500"/>
            <a:chOff x="-6581" y="664652"/>
            <a:chExt cx="9909917" cy="3925500"/>
          </a:xfrm>
        </p:grpSpPr>
        <p:pic>
          <p:nvPicPr>
            <p:cNvPr id="10" name="Image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39" b="19869"/>
            <a:stretch/>
          </p:blipFill>
          <p:spPr>
            <a:xfrm>
              <a:off x="1769408" y="664652"/>
              <a:ext cx="8133928" cy="3925500"/>
            </a:xfrm>
            <a:prstGeom prst="rect">
              <a:avLst/>
            </a:prstGeom>
          </p:spPr>
        </p:pic>
        <p:pic>
          <p:nvPicPr>
            <p:cNvPr id="8" name="Image 7" descr="Forme Masque_Ouverture.pn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-6581" y="664652"/>
              <a:ext cx="3041653" cy="3925500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42" y="70912"/>
            <a:ext cx="1612414" cy="768534"/>
          </a:xfrm>
          <a:prstGeom prst="rect">
            <a:avLst/>
          </a:prstGeom>
        </p:spPr>
      </p:pic>
      <p:sp>
        <p:nvSpPr>
          <p:cNvPr id="15" name="Espace réservé pour une image  14"/>
          <p:cNvSpPr>
            <a:spLocks noGrp="1"/>
          </p:cNvSpPr>
          <p:nvPr>
            <p:ph type="pic" sz="quarter" idx="10" hasCustomPrompt="1"/>
          </p:nvPr>
        </p:nvSpPr>
        <p:spPr>
          <a:xfrm>
            <a:off x="369457" y="1340768"/>
            <a:ext cx="1361984" cy="1514351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Insert the logo of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company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49313" y="4149081"/>
            <a:ext cx="9056687" cy="1152127"/>
          </a:xfrm>
        </p:spPr>
        <p:txBody>
          <a:bodyPr/>
          <a:lstStyle>
            <a:lvl1pPr marL="0" indent="0" algn="r">
              <a:buNone/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Insert the </a:t>
            </a:r>
            <a:r>
              <a:rPr lang="fr-FR" dirty="0" err="1" smtClean="0"/>
              <a:t>title</a:t>
            </a:r>
            <a:r>
              <a:rPr lang="fr-FR" dirty="0" smtClean="0"/>
              <a:t> of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 hasCustomPrompt="1"/>
          </p:nvPr>
        </p:nvSpPr>
        <p:spPr>
          <a:xfrm>
            <a:off x="3729038" y="5516563"/>
            <a:ext cx="6048498" cy="576733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Insert the </a:t>
            </a:r>
            <a:r>
              <a:rPr lang="fr-FR" dirty="0" err="1" smtClean="0"/>
              <a:t>name</a:t>
            </a:r>
            <a:r>
              <a:rPr lang="fr-FR" dirty="0" smtClean="0"/>
              <a:t> of the speaker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322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8504" y="1052736"/>
            <a:ext cx="8915400" cy="720080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rgbClr val="00579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916832"/>
            <a:ext cx="8915400" cy="4209331"/>
          </a:xfrm>
        </p:spPr>
        <p:txBody>
          <a:bodyPr/>
          <a:lstStyle>
            <a:lvl1pPr>
              <a:buSzPct val="120000"/>
              <a:defRPr sz="26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00579D"/>
              </a:buClr>
              <a:buFont typeface="Wingdings" pitchFamily="2" charset="2"/>
              <a:buChar char="§"/>
              <a:defRPr sz="2000">
                <a:solidFill>
                  <a:srgbClr val="00579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543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8753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8753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88504" y="1052736"/>
            <a:ext cx="8915400" cy="720080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rgbClr val="00579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249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88504" y="1052736"/>
            <a:ext cx="8915400" cy="720080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rgbClr val="00579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2466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5349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51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6"/>
          <a:stretch/>
        </p:blipFill>
        <p:spPr>
          <a:xfrm>
            <a:off x="0" y="1568"/>
            <a:ext cx="9906000" cy="621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9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ext Box 43"/>
          <p:cNvSpPr txBox="1">
            <a:spLocks noChangeArrowheads="1"/>
          </p:cNvSpPr>
          <p:nvPr userDrawn="1"/>
        </p:nvSpPr>
        <p:spPr bwMode="auto">
          <a:xfrm>
            <a:off x="0" y="6444005"/>
            <a:ext cx="9906000" cy="36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rtl="0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lang="en-GB" sz="1200" b="1" kern="1200" baseline="0" dirty="0" smtClean="0">
                <a:solidFill>
                  <a:srgbClr val="00579D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en-GB" sz="1200" b="1" kern="1200" baseline="30000" dirty="0" smtClean="0">
                <a:solidFill>
                  <a:srgbClr val="00579D"/>
                </a:solidFill>
                <a:latin typeface="Arial" charset="0"/>
                <a:ea typeface="+mn-ea"/>
                <a:cs typeface="+mn-cs"/>
              </a:rPr>
              <a:t>nd</a:t>
            </a:r>
            <a:r>
              <a:rPr lang="en-US" sz="1200" b="1" kern="1200" dirty="0" smtClean="0">
                <a:solidFill>
                  <a:srgbClr val="00579D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en-GB" sz="1200" b="1" kern="1200" dirty="0" smtClean="0">
                <a:solidFill>
                  <a:srgbClr val="00579D"/>
                </a:solidFill>
                <a:latin typeface="Arial" charset="0"/>
                <a:ea typeface="+mn-ea"/>
                <a:cs typeface="+mn-cs"/>
              </a:rPr>
              <a:t>International </a:t>
            </a:r>
            <a:r>
              <a:rPr lang="fr-FR" sz="1200" b="1" kern="1200" dirty="0" err="1" smtClean="0">
                <a:solidFill>
                  <a:srgbClr val="00579D"/>
                </a:solidFill>
                <a:latin typeface="Arial" charset="0"/>
                <a:ea typeface="+mn-ea"/>
                <a:cs typeface="+mn-cs"/>
              </a:rPr>
              <a:t>Seminar</a:t>
            </a:r>
            <a:r>
              <a:rPr lang="fr-FR" sz="1200" b="1" kern="1200" dirty="0" smtClean="0">
                <a:solidFill>
                  <a:srgbClr val="00579D"/>
                </a:solidFill>
                <a:latin typeface="Arial" charset="0"/>
                <a:ea typeface="+mn-ea"/>
                <a:cs typeface="+mn-cs"/>
              </a:rPr>
              <a:t> for </a:t>
            </a:r>
            <a:r>
              <a:rPr lang="en-US" sz="1200" b="1" kern="1200" dirty="0" smtClean="0">
                <a:solidFill>
                  <a:srgbClr val="00579D"/>
                </a:solidFill>
                <a:latin typeface="Arial" charset="0"/>
                <a:ea typeface="+mn-ea"/>
                <a:cs typeface="+mn-cs"/>
              </a:rPr>
              <a:t>Fire Safety of Facades</a:t>
            </a:r>
          </a:p>
          <a:p>
            <a:pPr algn="ctr" rtl="0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lang="en-GB" sz="1200" b="1" kern="1200" dirty="0" smtClean="0">
                <a:solidFill>
                  <a:srgbClr val="00579D"/>
                </a:solidFill>
                <a:latin typeface="Arial" charset="0"/>
                <a:ea typeface="+mn-ea"/>
                <a:cs typeface="+mn-cs"/>
              </a:rPr>
              <a:t>Lund, Sweden, 11-13 May </a:t>
            </a:r>
            <a:r>
              <a:rPr lang="en-GB" sz="1200" b="1" kern="1200" baseline="0" dirty="0" smtClean="0">
                <a:solidFill>
                  <a:srgbClr val="00579D"/>
                </a:solidFill>
                <a:latin typeface="Arial" charset="0"/>
                <a:ea typeface="+mn-ea"/>
                <a:cs typeface="+mn-cs"/>
              </a:rPr>
              <a:t>2016</a:t>
            </a:r>
            <a:endParaRPr lang="en-GB" sz="1200" dirty="0">
              <a:solidFill>
                <a:srgbClr val="00579D"/>
              </a:solidFill>
            </a:endParaRPr>
          </a:p>
        </p:txBody>
      </p:sp>
      <p:pic>
        <p:nvPicPr>
          <p:cNvPr id="10" name="Picture 9" descr="Bandeau-Tetiere-Masque"/>
          <p:cNvPicPr>
            <a:picLocks noChangeAspect="1" noChangeArrowheads="1"/>
          </p:cNvPicPr>
          <p:nvPr userDrawn="1"/>
        </p:nvPicPr>
        <p:blipFill rotWithShape="1">
          <a:blip r:embed="rId9" cstate="screen"/>
          <a:srcRect l="18743"/>
          <a:stretch/>
        </p:blipFill>
        <p:spPr bwMode="auto">
          <a:xfrm>
            <a:off x="0" y="1"/>
            <a:ext cx="9906000" cy="18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38046"/>
            <a:ext cx="1612414" cy="768534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265368" y="260648"/>
            <a:ext cx="1440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Insert the logo of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company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081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6" r:id="rId1"/>
    <p:sldLayoutId id="2147486227" r:id="rId2"/>
    <p:sldLayoutId id="2147486229" r:id="rId3"/>
    <p:sldLayoutId id="2147486231" r:id="rId4"/>
    <p:sldLayoutId id="2147486234" r:id="rId5"/>
    <p:sldLayoutId id="2147486232" r:id="rId6"/>
    <p:sldLayoutId id="214748623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7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0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8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53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3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7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2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1b8316fa65942bf89a9a9b9b4c99f9ba03cc9a"/>
</p:tagLst>
</file>

<file path=ppt/theme/theme1.xml><?xml version="1.0" encoding="utf-8"?>
<a:theme xmlns:a="http://schemas.openxmlformats.org/drawingml/2006/main" name="Facade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37361D3FCE684B8A9155846547A79A" ma:contentTypeVersion="1" ma:contentTypeDescription="Crée un document." ma:contentTypeScope="" ma:versionID="344c3d37bfc408c4675ce905702eaf2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0648A74-CB22-41D7-90D9-3E981FD1A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63AD7E-F702-4293-B1FB-C6CBA0F709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5EB383-9EA2-4CE3-8666-9C6E7CDFB521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5454</TotalTime>
  <Words>0</Words>
  <Application>Microsoft Office PowerPoint</Application>
  <PresentationFormat>Format A4 (210 x 297 mm)</PresentationFormat>
  <Paragraphs>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Facade2013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NUM'CREATIVE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JOURNAULT</dc:creator>
  <cp:lastModifiedBy>VALLERENT</cp:lastModifiedBy>
  <cp:revision>629</cp:revision>
  <cp:lastPrinted>2012-06-19T16:07:43Z</cp:lastPrinted>
  <dcterms:created xsi:type="dcterms:W3CDTF">2005-09-08T09:52:19Z</dcterms:created>
  <dcterms:modified xsi:type="dcterms:W3CDTF">2015-02-17T08:23:32Z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000800ca78000000000001023700</vt:lpwstr>
  </property>
  <property fmtid="{D5CDD505-2E9C-101B-9397-08002B2CF9AE}" pid="3" name="ContentTypeId">
    <vt:lpwstr>0x010100C937361D3FCE684B8A9155846547A79A</vt:lpwstr>
  </property>
</Properties>
</file>